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  <p:sldMasterId id="2147483744" r:id="rId3"/>
  </p:sldMasterIdLst>
  <p:sldIdLst>
    <p:sldId id="294" r:id="rId4"/>
    <p:sldId id="298" r:id="rId5"/>
    <p:sldId id="299" r:id="rId6"/>
    <p:sldId id="276" r:id="rId7"/>
    <p:sldId id="300" r:id="rId8"/>
    <p:sldId id="324" r:id="rId9"/>
    <p:sldId id="341" r:id="rId10"/>
    <p:sldId id="316" r:id="rId11"/>
    <p:sldId id="317" r:id="rId12"/>
    <p:sldId id="318" r:id="rId13"/>
    <p:sldId id="319" r:id="rId14"/>
    <p:sldId id="320" r:id="rId15"/>
    <p:sldId id="321" r:id="rId16"/>
    <p:sldId id="322" r:id="rId17"/>
    <p:sldId id="338" r:id="rId18"/>
    <p:sldId id="314" r:id="rId19"/>
    <p:sldId id="326" r:id="rId20"/>
    <p:sldId id="333" r:id="rId21"/>
    <p:sldId id="335" r:id="rId22"/>
    <p:sldId id="336" r:id="rId23"/>
    <p:sldId id="337" r:id="rId24"/>
    <p:sldId id="342" r:id="rId25"/>
    <p:sldId id="334" r:id="rId26"/>
    <p:sldId id="291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8" y="24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79545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04933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754398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477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879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37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14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22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67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813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965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9486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065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708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38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227065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727763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51961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607421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63949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77579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3993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019998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930048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724127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405245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88079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7291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60547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09390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78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20407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685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57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789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53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6.png"/><Relationship Id="rId7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6.png"/><Relationship Id="rId7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6.png"/><Relationship Id="rId7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9.png"/><Relationship Id="rId5" Type="http://schemas.openxmlformats.org/officeDocument/2006/relationships/image" Target="../media/image17.png"/><Relationship Id="rId10" Type="http://schemas.openxmlformats.org/officeDocument/2006/relationships/image" Target="../media/image28.png"/><Relationship Id="rId4" Type="http://schemas.microsoft.com/office/2007/relationships/hdphoto" Target="../media/hdphoto4.wdp"/><Relationship Id="rId9" Type="http://schemas.openxmlformats.org/officeDocument/2006/relationships/image" Target="../media/image27.tm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microsoft.com/office/2007/relationships/hdphoto" Target="../media/hdphoto4.wdp"/><Relationship Id="rId5" Type="http://schemas.openxmlformats.org/officeDocument/2006/relationships/image" Target="../media/image16.png"/><Relationship Id="rId10" Type="http://schemas.openxmlformats.org/officeDocument/2006/relationships/image" Target="../media/image30.png"/><Relationship Id="rId4" Type="http://schemas.openxmlformats.org/officeDocument/2006/relationships/image" Target="../media/image12.jpeg"/><Relationship Id="rId9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8.png"/><Relationship Id="rId4" Type="http://schemas.microsoft.com/office/2007/relationships/hdphoto" Target="../media/hdphoto6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4.png"/><Relationship Id="rId4" Type="http://schemas.microsoft.com/office/2007/relationships/hdphoto" Target="../media/hdphoto6.wdp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4.pn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4.png"/><Relationship Id="rId4" Type="http://schemas.microsoft.com/office/2007/relationships/hdphoto" Target="../media/hdphoto6.wdp"/><Relationship Id="rId9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1.png"/><Relationship Id="rId7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34.png"/><Relationship Id="rId10" Type="http://schemas.openxmlformats.org/officeDocument/2006/relationships/image" Target="../media/image42.png"/><Relationship Id="rId4" Type="http://schemas.microsoft.com/office/2007/relationships/hdphoto" Target="../media/hdphoto6.wdp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X 박스, 원격 제어, 콘솔, 게임, 블랙, 비디오 게임, 재미, 마이크로 소프트, 계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1812"/>
            <a:ext cx="121920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0" y="-11812"/>
            <a:ext cx="12192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839595" y="1653782"/>
            <a:ext cx="6159731" cy="20253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43391" y="501862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err="1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임수환</a:t>
            </a:r>
            <a:endParaRPr lang="ko-KR" altLang="en-US" sz="36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5536276" y="2244088"/>
            <a:ext cx="1191277" cy="3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84127" y="2158625"/>
            <a:ext cx="4607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C# </a:t>
            </a:r>
            <a:r>
              <a:rPr lang="ko-KR" altLang="en-US" sz="60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미니게임</a:t>
            </a:r>
            <a:endParaRPr lang="ko-KR" altLang="en-US" sz="60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55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3850" y="672952"/>
            <a:ext cx="94929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코드 설명</a:t>
            </a:r>
            <a:endParaRPr lang="ko-KR" altLang="en-US" sz="1400" b="1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02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9377" y="1412776"/>
            <a:ext cx="8014926" cy="4798553"/>
          </a:xfrm>
          <a:prstGeom prst="rect">
            <a:avLst/>
          </a:prstGeom>
        </p:spPr>
      </p:pic>
      <p:sp>
        <p:nvSpPr>
          <p:cNvPr id="19" name="직사각형 18"/>
          <p:cNvSpPr>
            <a:spLocks/>
          </p:cNvSpPr>
          <p:nvPr/>
        </p:nvSpPr>
        <p:spPr>
          <a:xfrm>
            <a:off x="6950180" y="3386260"/>
            <a:ext cx="2952328" cy="1386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do while</a:t>
            </a:r>
            <a:r>
              <a:rPr lang="ko-KR" altLang="en-US" dirty="0"/>
              <a:t>문을 사용해 버튼의 텍스트를 배열에 저장</a:t>
            </a:r>
          </a:p>
        </p:txBody>
      </p:sp>
    </p:spTree>
    <p:extLst>
      <p:ext uri="{BB962C8B-B14F-4D97-AF65-F5344CB8AC3E}">
        <p14:creationId xmlns:p14="http://schemas.microsoft.com/office/powerpoint/2010/main" val="2566490806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3850" y="672952"/>
            <a:ext cx="94929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코드 설명</a:t>
            </a:r>
            <a:endParaRPr lang="ko-KR" altLang="en-US" sz="1400" b="1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5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03" y="620690"/>
            <a:ext cx="360039" cy="36003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3" y="620690"/>
            <a:ext cx="360039" cy="36003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381" y="619200"/>
            <a:ext cx="360039" cy="36003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586" y="1522296"/>
            <a:ext cx="7950827" cy="4680796"/>
          </a:xfrm>
          <a:prstGeom prst="rect">
            <a:avLst/>
          </a:prstGeom>
        </p:spPr>
      </p:pic>
      <p:sp>
        <p:nvSpPr>
          <p:cNvPr id="19" name="직사각형 18"/>
          <p:cNvSpPr>
            <a:spLocks/>
          </p:cNvSpPr>
          <p:nvPr/>
        </p:nvSpPr>
        <p:spPr>
          <a:xfrm>
            <a:off x="6554137" y="2644664"/>
            <a:ext cx="3318628" cy="13012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Exit(</a:t>
            </a:r>
            <a:r>
              <a:rPr lang="ko-KR" altLang="en-US" dirty="0"/>
              <a:t>게임 종료</a:t>
            </a:r>
            <a:r>
              <a:rPr lang="en-US" altLang="ko-KR" dirty="0"/>
              <a:t>)</a:t>
            </a:r>
            <a:r>
              <a:rPr lang="ko-KR" altLang="en-US" dirty="0"/>
              <a:t> 버튼 클릭 </a:t>
            </a:r>
            <a:endParaRPr lang="en-US" altLang="ko-KR" dirty="0"/>
          </a:p>
          <a:p>
            <a:pPr algn="ctr"/>
            <a:r>
              <a:rPr lang="ko-KR" altLang="en-US" dirty="0"/>
              <a:t>시 나올 메시지 박스를 </a:t>
            </a:r>
            <a:endParaRPr lang="en-US" altLang="ko-KR" dirty="0"/>
          </a:p>
          <a:p>
            <a:pPr algn="ctr"/>
            <a:r>
              <a:rPr lang="en-US" altLang="ko-KR" dirty="0"/>
              <a:t>yes</a:t>
            </a:r>
            <a:r>
              <a:rPr lang="ko-KR" altLang="en-US" dirty="0"/>
              <a:t>와</a:t>
            </a:r>
            <a:r>
              <a:rPr lang="en-US" altLang="ko-KR" dirty="0"/>
              <a:t> no</a:t>
            </a:r>
            <a:r>
              <a:rPr lang="ko-KR" altLang="en-US" dirty="0" smtClean="0"/>
              <a:t>문구와</a:t>
            </a:r>
            <a:endParaRPr lang="en-US" altLang="ko-KR" dirty="0"/>
          </a:p>
          <a:p>
            <a:pPr algn="ctr"/>
            <a:r>
              <a:rPr lang="ko-KR" altLang="en-US" dirty="0"/>
              <a:t> 함께 나오게  할 코드</a:t>
            </a:r>
          </a:p>
        </p:txBody>
      </p:sp>
    </p:spTree>
    <p:extLst>
      <p:ext uri="{BB962C8B-B14F-4D97-AF65-F5344CB8AC3E}">
        <p14:creationId xmlns:p14="http://schemas.microsoft.com/office/powerpoint/2010/main" val="3690267979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3850" y="672952"/>
            <a:ext cx="94929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코드 설명</a:t>
            </a:r>
            <a:endParaRPr lang="ko-KR" altLang="en-US" sz="1400" b="1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6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40" y="1412777"/>
            <a:ext cx="7783522" cy="4732650"/>
          </a:xfrm>
          <a:prstGeom prst="rect">
            <a:avLst/>
          </a:prstGeom>
        </p:spPr>
      </p:pic>
      <p:sp>
        <p:nvSpPr>
          <p:cNvPr id="19" name="직사각형 18"/>
          <p:cNvSpPr>
            <a:spLocks/>
          </p:cNvSpPr>
          <p:nvPr/>
        </p:nvSpPr>
        <p:spPr>
          <a:xfrm>
            <a:off x="6023836" y="2406837"/>
            <a:ext cx="2644623" cy="1440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버튼</a:t>
            </a:r>
            <a:r>
              <a:rPr lang="en-US" altLang="ko-KR" dirty="0"/>
              <a:t>solution</a:t>
            </a:r>
            <a:r>
              <a:rPr lang="ko-KR" altLang="en-US" dirty="0"/>
              <a:t>클릭 시 버튼의 텍스트 값을 원래 대로 바꿔줄 코드 </a:t>
            </a:r>
          </a:p>
        </p:txBody>
      </p:sp>
    </p:spTree>
    <p:extLst>
      <p:ext uri="{BB962C8B-B14F-4D97-AF65-F5344CB8AC3E}">
        <p14:creationId xmlns:p14="http://schemas.microsoft.com/office/powerpoint/2010/main" val="197611122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3850" y="672952"/>
            <a:ext cx="94929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코드 설명</a:t>
            </a:r>
            <a:endParaRPr lang="ko-KR" altLang="en-US" sz="1400" b="1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7</a:t>
            </a:r>
            <a:endParaRPr lang="en-US" altLang="ko-KR" sz="3600" b="1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2454" y="1412777"/>
            <a:ext cx="7809470" cy="49664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988909" y="3204427"/>
            <a:ext cx="3883856" cy="15121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퍼즐 버튼 에 빈 공간 버튼 클릭 시</a:t>
            </a:r>
            <a:endParaRPr lang="en-US" altLang="ko-KR" dirty="0"/>
          </a:p>
          <a:p>
            <a:pPr algn="ctr"/>
            <a:r>
              <a:rPr lang="ko-KR" altLang="en-US" dirty="0"/>
              <a:t>이동 가능한 공간을 만들어줄 코드</a:t>
            </a:r>
            <a:endParaRPr lang="en-US" altLang="ko-KR" dirty="0"/>
          </a:p>
          <a:p>
            <a:pPr algn="ctr"/>
            <a:r>
              <a:rPr lang="ko-KR" altLang="en-US" dirty="0"/>
              <a:t>버튼 </a:t>
            </a:r>
            <a:r>
              <a:rPr lang="en-US" altLang="ko-KR" dirty="0"/>
              <a:t>16</a:t>
            </a:r>
            <a:r>
              <a:rPr lang="ko-KR" altLang="en-US" dirty="0"/>
              <a:t>까지 비슷한 코드입니다 </a:t>
            </a:r>
          </a:p>
        </p:txBody>
      </p:sp>
    </p:spTree>
    <p:extLst>
      <p:ext uri="{BB962C8B-B14F-4D97-AF65-F5344CB8AC3E}">
        <p14:creationId xmlns:p14="http://schemas.microsoft.com/office/powerpoint/2010/main" val="2377415282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3850" y="672952"/>
            <a:ext cx="94929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코드 설명</a:t>
            </a:r>
            <a:endParaRPr lang="ko-KR" altLang="en-US" sz="1400" b="1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8</a:t>
            </a:r>
            <a:endParaRPr lang="en-US" altLang="ko-KR" sz="3600" b="1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4669" y="1412777"/>
            <a:ext cx="8002661" cy="4766037"/>
          </a:xfrm>
          <a:prstGeom prst="rect">
            <a:avLst/>
          </a:prstGeom>
        </p:spPr>
      </p:pic>
      <p:sp>
        <p:nvSpPr>
          <p:cNvPr id="19" name="직사각형 18"/>
          <p:cNvSpPr>
            <a:spLocks/>
          </p:cNvSpPr>
          <p:nvPr/>
        </p:nvSpPr>
        <p:spPr>
          <a:xfrm>
            <a:off x="5898292" y="2136371"/>
            <a:ext cx="4004458" cy="11912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en-US" altLang="ko-KR" dirty="0" smtClean="0"/>
              <a:t>reset , New </a:t>
            </a:r>
            <a:r>
              <a:rPr lang="en-US" altLang="ko-KR" dirty="0"/>
              <a:t>Game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 </a:t>
            </a:r>
            <a:r>
              <a:rPr lang="ko-KR" altLang="en-US" dirty="0"/>
              <a:t>퍼즐 버튼의 위치가 섞이게 해주는 </a:t>
            </a:r>
            <a:r>
              <a:rPr lang="ko-KR" altLang="en-US" dirty="0" smtClean="0"/>
              <a:t>코드와 </a:t>
            </a:r>
            <a:r>
              <a:rPr lang="ko-KR" altLang="en-US" dirty="0"/>
              <a:t>텍스트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박스 </a:t>
            </a:r>
            <a:r>
              <a:rPr lang="ko-KR" altLang="en-US" dirty="0"/>
              <a:t>내용을 초기화 시켜줄 코드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950" y="620689"/>
            <a:ext cx="360039" cy="3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3022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3850" y="672952"/>
            <a:ext cx="94929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코드 설명</a:t>
            </a:r>
            <a:endParaRPr lang="ko-KR" altLang="en-US" sz="1400" b="1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9</a:t>
            </a:r>
            <a:endParaRPr lang="en-US" altLang="ko-KR" sz="3600" b="1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89"/>
            <a:ext cx="360039" cy="36003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5384" y="1412777"/>
            <a:ext cx="7801232" cy="4856218"/>
          </a:xfrm>
          <a:prstGeom prst="rect">
            <a:avLst/>
          </a:prstGeom>
        </p:spPr>
      </p:pic>
      <p:sp>
        <p:nvSpPr>
          <p:cNvPr id="19" name="직사각형 18"/>
          <p:cNvSpPr>
            <a:spLocks/>
          </p:cNvSpPr>
          <p:nvPr/>
        </p:nvSpPr>
        <p:spPr>
          <a:xfrm>
            <a:off x="6219567" y="2583901"/>
            <a:ext cx="3677911" cy="10141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도움말 버튼 클릭 시 나올 메시지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박스 </a:t>
            </a:r>
            <a:r>
              <a:rPr lang="ko-KR" altLang="en-US" dirty="0"/>
              <a:t>내용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1" y="604641"/>
            <a:ext cx="360039" cy="3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73258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3850" y="672952"/>
            <a:ext cx="94929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실행 결과</a:t>
            </a:r>
            <a:endParaRPr lang="ko-KR" altLang="en-US" sz="1400" b="1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10</a:t>
            </a:r>
            <a:endParaRPr lang="en-US" altLang="ko-KR" sz="3600" b="1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1784146" y="1340768"/>
            <a:ext cx="2952328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 결과</a:t>
            </a:r>
          </a:p>
        </p:txBody>
      </p:sp>
      <p:pic>
        <p:nvPicPr>
          <p:cNvPr id="14" name="그림 13" descr="puzzle2 (실행) - Microsoft Visual Studio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886" y="2136443"/>
            <a:ext cx="4244159" cy="1800200"/>
          </a:xfrm>
          <a:prstGeom prst="rect">
            <a:avLst/>
          </a:prstGeom>
        </p:spPr>
      </p:pic>
      <p:pic>
        <p:nvPicPr>
          <p:cNvPr id="19" name="그림 18" descr="Form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06" y="2126870"/>
            <a:ext cx="4229262" cy="184730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4120" y="3936644"/>
            <a:ext cx="4395767" cy="251319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3500" y="3974178"/>
            <a:ext cx="4151172" cy="2475656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539912" y="3920200"/>
            <a:ext cx="1515782" cy="5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ko-KR" alt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게임완료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634383" y="2028786"/>
            <a:ext cx="1524606" cy="5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게임시작</a:t>
            </a:r>
          </a:p>
        </p:txBody>
      </p:sp>
      <p:sp>
        <p:nvSpPr>
          <p:cNvPr id="24" name="타원 23"/>
          <p:cNvSpPr/>
          <p:nvPr/>
        </p:nvSpPr>
        <p:spPr>
          <a:xfrm>
            <a:off x="1735222" y="2001563"/>
            <a:ext cx="1667360" cy="7335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메인 화면</a:t>
            </a:r>
          </a:p>
        </p:txBody>
      </p:sp>
      <p:sp>
        <p:nvSpPr>
          <p:cNvPr id="25" name="타원 24"/>
          <p:cNvSpPr/>
          <p:nvPr/>
        </p:nvSpPr>
        <p:spPr>
          <a:xfrm>
            <a:off x="5699980" y="3892242"/>
            <a:ext cx="1515782" cy="5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종료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04" y="620689"/>
            <a:ext cx="360039" cy="3600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471" y="619640"/>
            <a:ext cx="360039" cy="3600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432" y="618591"/>
            <a:ext cx="360039" cy="36003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713" y="618590"/>
            <a:ext cx="360039" cy="3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73672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3851" y="672952"/>
            <a:ext cx="94929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게임 영상</a:t>
            </a:r>
            <a:endParaRPr lang="ko-KR" altLang="en-US" sz="1400" b="1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11</a:t>
            </a:r>
            <a:endParaRPr lang="en-US" altLang="ko-KR" sz="3600" b="1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046" y="620690"/>
            <a:ext cx="360039" cy="360039"/>
          </a:xfrm>
          <a:prstGeom prst="rect">
            <a:avLst/>
          </a:prstGeom>
        </p:spPr>
      </p:pic>
      <p:pic>
        <p:nvPicPr>
          <p:cNvPr id="2" name="수환이꺼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96925" y="1503395"/>
            <a:ext cx="8031600" cy="44316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576" y="604641"/>
            <a:ext cx="360039" cy="3600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5" y="604641"/>
            <a:ext cx="360039" cy="3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32213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630" y="2857446"/>
            <a:ext cx="550168" cy="543916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7" name="TextBox 6"/>
          <p:cNvSpPr txBox="1"/>
          <p:nvPr/>
        </p:nvSpPr>
        <p:spPr>
          <a:xfrm>
            <a:off x="3819736" y="3471549"/>
            <a:ext cx="437194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spc="600" dirty="0" smtClean="0">
                <a:solidFill>
                  <a:srgbClr val="FFC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랭킹시스템</a:t>
            </a:r>
            <a:endParaRPr lang="en-US" altLang="ko-KR" sz="1600" b="1" spc="600" dirty="0" smtClean="0">
              <a:solidFill>
                <a:srgbClr val="FFC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dist"/>
            <a:r>
              <a:rPr lang="en-US" altLang="ko-KR" sz="1200" b="1" spc="600" dirty="0" smtClean="0">
                <a:solidFill>
                  <a:srgbClr val="FFC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Good </a:t>
            </a:r>
            <a:r>
              <a:rPr lang="en-US" altLang="ko-KR" sz="1200" b="1" spc="600" dirty="0">
                <a:solidFill>
                  <a:srgbClr val="FFC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zzang</a:t>
            </a:r>
            <a:endParaRPr lang="ko-KR" altLang="en-US" sz="2800" b="1" spc="600" dirty="0">
              <a:solidFill>
                <a:srgbClr val="FFC000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38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0"/>
            <a:ext cx="9144000" cy="68580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2900323" y="672952"/>
            <a:ext cx="96532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랭킹 저장</a:t>
            </a:r>
            <a:endParaRPr lang="ko-KR" altLang="en-US" sz="1400" b="1" dirty="0">
              <a:solidFill>
                <a:prstClr val="white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</a:p>
          <a:p>
            <a:pPr algn="ctr"/>
            <a:r>
              <a:rPr lang="en-US" altLang="ko-KR" sz="2000" b="1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prstClr val="white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223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0386" y="1591858"/>
            <a:ext cx="3810532" cy="1695687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450676" y="2158952"/>
            <a:ext cx="3829634" cy="65966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textBox</a:t>
            </a:r>
            <a:r>
              <a:rPr lang="ko-KR" altLang="en-US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 이름을 입력하여 저장</a:t>
            </a:r>
            <a:endParaRPr lang="ko-KR" altLang="en-US" dirty="0">
              <a:solidFill>
                <a:srgbClr val="FFFF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179" y="4534409"/>
            <a:ext cx="1276528" cy="1209844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5552205" y="4877000"/>
            <a:ext cx="4401863" cy="86013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이름을 입력하지 않고 저장을 누른 경우</a:t>
            </a:r>
            <a:endParaRPr lang="en-US" altLang="ko-KR" dirty="0" smtClean="0">
              <a:solidFill>
                <a:srgbClr val="FFFF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해당 메시지 박스가 뜸</a:t>
            </a:r>
            <a:endParaRPr lang="ko-KR" altLang="en-US" dirty="0">
              <a:solidFill>
                <a:srgbClr val="FFFF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4" name="꺾인 연결선 3"/>
          <p:cNvCxnSpPr>
            <a:stCxn id="13" idx="3"/>
            <a:endCxn id="15" idx="0"/>
          </p:cNvCxnSpPr>
          <p:nvPr/>
        </p:nvCxnSpPr>
        <p:spPr>
          <a:xfrm flipV="1">
            <a:off x="5770918" y="2158952"/>
            <a:ext cx="2594575" cy="280750"/>
          </a:xfrm>
          <a:prstGeom prst="bentConnector4">
            <a:avLst>
              <a:gd name="adj1" fmla="val 13100"/>
              <a:gd name="adj2" fmla="val 38341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19" idx="3"/>
            <a:endCxn id="20" idx="0"/>
          </p:cNvCxnSpPr>
          <p:nvPr/>
        </p:nvCxnSpPr>
        <p:spPr>
          <a:xfrm flipV="1">
            <a:off x="4858707" y="4877000"/>
            <a:ext cx="2894430" cy="262331"/>
          </a:xfrm>
          <a:prstGeom prst="bentConnector4">
            <a:avLst>
              <a:gd name="adj1" fmla="val 11980"/>
              <a:gd name="adj2" fmla="val 31773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371096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9" y="1938246"/>
            <a:ext cx="4160475" cy="236806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53268" y="1397918"/>
            <a:ext cx="2819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6000" b="1" spc="600" dirty="0" smtClean="0">
                <a:solidFill>
                  <a:prstClr val="white"/>
                </a:solidFill>
                <a:latin typeface="Open Sans Extrabold" panose="020B0906030804020204" pitchFamily="34" charset="0"/>
                <a:ea typeface="나눔스퀘어" pitchFamily="50" charset="-127"/>
                <a:cs typeface="Open Sans Extrabold" panose="020B0906030804020204" pitchFamily="34" charset="0"/>
              </a:rPr>
              <a:t>목 차</a:t>
            </a:r>
            <a:endParaRPr lang="ko-KR" altLang="en-US" sz="6000" b="1" spc="600" dirty="0">
              <a:solidFill>
                <a:prstClr val="white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15428" y="2401932"/>
            <a:ext cx="150233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b="1" spc="300" dirty="0" smtClean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개발 환경 </a:t>
            </a:r>
            <a:endParaRPr lang="ko-KR" altLang="en-US" b="1" spc="300" dirty="0">
              <a:solidFill>
                <a:prstClr val="white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15429" y="3013679"/>
            <a:ext cx="165141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b="1" spc="300" dirty="0" smtClean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메인 디자인</a:t>
            </a:r>
            <a:endParaRPr lang="ko-KR" altLang="en-US" b="1" spc="300" dirty="0">
              <a:solidFill>
                <a:prstClr val="white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15428" y="3625426"/>
            <a:ext cx="132279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b="1" spc="300" dirty="0" smtClean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GAME 1</a:t>
            </a:r>
            <a:endParaRPr lang="ko-KR" altLang="en-US" b="1" spc="300" dirty="0">
              <a:solidFill>
                <a:prstClr val="white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2398634"/>
            <a:ext cx="360039" cy="36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2398634"/>
            <a:ext cx="360039" cy="36003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3013680"/>
            <a:ext cx="360039" cy="36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3013680"/>
            <a:ext cx="360039" cy="36003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3617167"/>
            <a:ext cx="360039" cy="36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3617167"/>
            <a:ext cx="360039" cy="3600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115429" y="4237172"/>
            <a:ext cx="165141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b="1" spc="300" dirty="0" smtClean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랭킹 시스템</a:t>
            </a:r>
            <a:endParaRPr lang="ko-KR" altLang="en-US" b="1" spc="300" dirty="0">
              <a:solidFill>
                <a:prstClr val="white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2" y="4237173"/>
            <a:ext cx="360039" cy="36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2" y="4237173"/>
            <a:ext cx="360039" cy="3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28179"/>
      </p:ext>
    </p:extLst>
  </p:cSld>
  <p:clrMapOvr>
    <a:masterClrMapping/>
  </p:clrMapOvr>
  <p:transition spd="slow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1090" y="682447"/>
            <a:ext cx="191270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저장한 랭킹 조회</a:t>
            </a:r>
            <a:endParaRPr lang="ko-KR" altLang="en-US" sz="14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90" y="620690"/>
            <a:ext cx="360039" cy="360039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321090" y="4730457"/>
            <a:ext cx="2949984" cy="98869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동녘M" panose="02030600000101010101" pitchFamily="18" charset="-127"/>
                <a:ea typeface="HY동녘M" panose="02030600000101010101" pitchFamily="18" charset="-127"/>
                <a:cs typeface="+mn-cs"/>
              </a:rPr>
              <a:t>올바른 이름을 입력하고 조회하기를 누르면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HY동녘M" panose="02030600000101010101" pitchFamily="18" charset="-127"/>
              <a:ea typeface="HY동녘M" panose="0203060000010101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동녘M" panose="02030600000101010101" pitchFamily="18" charset="-127"/>
                <a:ea typeface="HY동녘M" panose="02030600000101010101" pitchFamily="18" charset="-127"/>
                <a:cs typeface="+mn-cs"/>
              </a:rPr>
              <a:t>해당 이름을 조회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HY동녘M" panose="02030600000101010101" pitchFamily="18" charset="-127"/>
              <a:ea typeface="HY동녘M" panose="02030600000101010101" pitchFamily="18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1638" y="1417147"/>
            <a:ext cx="4204363" cy="256079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3230" y="3489839"/>
            <a:ext cx="3715790" cy="2811961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3567624" y="4050783"/>
            <a:ext cx="852390" cy="6068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625979" y="4763450"/>
            <a:ext cx="867018" cy="92271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1684190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79277" y="583618"/>
            <a:ext cx="115768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예외 처리</a:t>
            </a:r>
            <a:endParaRPr lang="ko-KR" altLang="en-US" sz="14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02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964575" y="4794599"/>
            <a:ext cx="8262850" cy="5531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없는 이름을 입력한 후 조회를 하면</a:t>
            </a:r>
            <a:r>
              <a:rPr lang="en-US" altLang="ko-KR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List</a:t>
            </a:r>
            <a:r>
              <a:rPr lang="ko-KR" altLang="en-US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박스에 이름이 없다고 뜸 </a:t>
            </a:r>
            <a:endParaRPr lang="ko-KR" altLang="en-US" dirty="0">
              <a:solidFill>
                <a:srgbClr val="FFFF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8519" y="1353292"/>
            <a:ext cx="8187971" cy="2545377"/>
          </a:xfrm>
          <a:prstGeom prst="rect">
            <a:avLst/>
          </a:prstGeom>
        </p:spPr>
      </p:pic>
      <p:sp>
        <p:nvSpPr>
          <p:cNvPr id="2" name="아래쪽 화살표 1"/>
          <p:cNvSpPr/>
          <p:nvPr/>
        </p:nvSpPr>
        <p:spPr>
          <a:xfrm>
            <a:off x="5385399" y="4025029"/>
            <a:ext cx="1421202" cy="66741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111453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04" y="0"/>
            <a:ext cx="9163396" cy="68580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2422580" y="438286"/>
            <a:ext cx="186778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RANKING</a:t>
            </a:r>
          </a:p>
          <a:p>
            <a:pPr algn="dist"/>
            <a:r>
              <a:rPr lang="en-US" altLang="ko-KR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FORM</a:t>
            </a:r>
            <a:r>
              <a:rPr lang="ko-KR" altLang="en-US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관련 코드</a:t>
            </a:r>
            <a:endParaRPr lang="ko-KR" altLang="en-US" sz="14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9492" y="1412776"/>
            <a:ext cx="5638800" cy="51462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0654" y="1412775"/>
            <a:ext cx="4281857" cy="514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946091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04" y="0"/>
            <a:ext cx="9163396" cy="68580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2422580" y="438286"/>
            <a:ext cx="186778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RANKING</a:t>
            </a:r>
          </a:p>
          <a:p>
            <a:pPr algn="dist"/>
            <a:r>
              <a:rPr lang="en-US" altLang="ko-KR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DB</a:t>
            </a:r>
            <a:r>
              <a:rPr lang="ko-KR" altLang="en-US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연동하기</a:t>
            </a:r>
            <a:endParaRPr lang="ko-KR" altLang="en-US" sz="14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2728" y="1317552"/>
            <a:ext cx="5075274" cy="33072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0114" y="4624754"/>
            <a:ext cx="6608711" cy="1861083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1752728" y="1280283"/>
            <a:ext cx="383803" cy="328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</a:t>
            </a:r>
            <a:endParaRPr lang="ko-KR" altLang="en-US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776411" y="1288391"/>
            <a:ext cx="383803" cy="328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ko-KR" altLang="en-US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728266" y="4518637"/>
            <a:ext cx="383803" cy="32870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>
                  <a:solidFill>
                    <a:schemeClr val="tx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ko-KR" altLang="en-US" dirty="0">
              <a:ln w="0">
                <a:solidFill>
                  <a:schemeClr val="tx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79932" y="1280283"/>
            <a:ext cx="3854694" cy="520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27746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6" descr="BsnSCB: Pacman, by Jacquelynn Nold"/>
          <p:cNvSpPr>
            <a:spLocks noChangeAspect="1" noChangeArrowheads="1"/>
          </p:cNvSpPr>
          <p:nvPr/>
        </p:nvSpPr>
        <p:spPr bwMode="auto">
          <a:xfrm>
            <a:off x="1600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8" descr="BsnSCB: Pacman, by Jacquelynn Nold"/>
          <p:cNvSpPr>
            <a:spLocks noChangeAspect="1" noChangeArrowheads="1"/>
          </p:cNvSpPr>
          <p:nvPr/>
        </p:nvSpPr>
        <p:spPr bwMode="auto">
          <a:xfrm>
            <a:off x="17526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79" y="2708920"/>
            <a:ext cx="7882642" cy="27958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51584" y="1988841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b="1" spc="600" dirty="0">
                <a:solidFill>
                  <a:schemeClr val="bg1"/>
                </a:solidFill>
                <a:latin typeface="Open Sans Extrabold" panose="020B0906030804020204" pitchFamily="34" charset="0"/>
                <a:ea typeface="나눔스퀘어" pitchFamily="50" charset="-127"/>
                <a:cs typeface="Open Sans Extrabold" panose="020B0906030804020204" pitchFamily="34" charset="0"/>
              </a:rPr>
              <a:t>THANK YOU</a:t>
            </a:r>
            <a:endParaRPr lang="ko-KR" altLang="en-US" sz="3200" b="1" spc="600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72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">
        <p:split/>
      </p:transition>
    </mc:Choice>
    <mc:Fallback xmlns="">
      <p:transition spd="slow" advTm="6000">
        <p:split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 flipH="1">
            <a:off x="5001352" y="816320"/>
            <a:ext cx="2327180" cy="576063"/>
            <a:chOff x="6516216" y="3370665"/>
            <a:chExt cx="2580345" cy="67197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216" y="3370665"/>
              <a:ext cx="671971" cy="67197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248" y="3370665"/>
              <a:ext cx="671971" cy="67197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590" y="3370665"/>
              <a:ext cx="671971" cy="671971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14" y="715538"/>
            <a:ext cx="720080" cy="72008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001352" y="816320"/>
            <a:ext cx="2327180" cy="576063"/>
            <a:chOff x="3408410" y="3282704"/>
            <a:chExt cx="2327180" cy="57606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548" y="3282704"/>
              <a:ext cx="606042" cy="5715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979" y="3287267"/>
              <a:ext cx="606042" cy="5715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410" y="3284985"/>
              <a:ext cx="606042" cy="5715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418585" y="906577"/>
            <a:ext cx="1492716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개발 환경</a:t>
            </a:r>
            <a:endParaRPr lang="ko-KR" altLang="en-US" sz="20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293132" y="1435618"/>
            <a:ext cx="5743620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468;p31"/>
          <p:cNvSpPr txBox="1">
            <a:spLocks/>
          </p:cNvSpPr>
          <p:nvPr/>
        </p:nvSpPr>
        <p:spPr>
          <a:xfrm>
            <a:off x="3214097" y="2773627"/>
            <a:ext cx="1954394" cy="401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 smtClean="0">
                <a:solidFill>
                  <a:srgbClr val="00B05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개발언어</a:t>
            </a:r>
            <a:endParaRPr lang="ko-KR" altLang="en-US" dirty="0">
              <a:solidFill>
                <a:srgbClr val="00B05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9" name="Google Shape;1471;p31"/>
          <p:cNvSpPr txBox="1">
            <a:spLocks/>
          </p:cNvSpPr>
          <p:nvPr/>
        </p:nvSpPr>
        <p:spPr>
          <a:xfrm>
            <a:off x="6772542" y="2768608"/>
            <a:ext cx="1451266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00B050"/>
                </a:solidFill>
                <a:latin typeface="Quicksand" panose="020B0600000101010101" charset="0"/>
                <a:ea typeface="HY동녘M" panose="02030600000101010101" pitchFamily="18" charset="-127"/>
              </a:rPr>
              <a:t>IDE</a:t>
            </a:r>
            <a:r>
              <a:rPr lang="en-US" dirty="0" smtClean="0">
                <a:solidFill>
                  <a:srgbClr val="00B050"/>
                </a:solidFill>
                <a:latin typeface="Quicksand" panose="020B0600000101010101" charset="0"/>
                <a:ea typeface="HY동녘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rgbClr val="00B050"/>
                </a:solidFill>
                <a:latin typeface="Quicksand" panose="020B0600000101010101" charset="0"/>
                <a:ea typeface="HY동녘M" panose="02030600000101010101" pitchFamily="18" charset="-127"/>
              </a:rPr>
              <a:t>툴</a:t>
            </a:r>
            <a:endParaRPr lang="ko-KR" altLang="en-US" dirty="0">
              <a:solidFill>
                <a:srgbClr val="00B05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1" name="Google Shape;1468;p31"/>
          <p:cNvSpPr txBox="1">
            <a:spLocks/>
          </p:cNvSpPr>
          <p:nvPr/>
        </p:nvSpPr>
        <p:spPr>
          <a:xfrm>
            <a:off x="3211948" y="5373347"/>
            <a:ext cx="1954394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 C#</a:t>
            </a:r>
            <a:endParaRPr 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2" name="Google Shape;1468;p31"/>
          <p:cNvSpPr txBox="1">
            <a:spLocks/>
          </p:cNvSpPr>
          <p:nvPr/>
        </p:nvSpPr>
        <p:spPr>
          <a:xfrm>
            <a:off x="6481047" y="5369341"/>
            <a:ext cx="2145682" cy="401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Visual Studio</a:t>
            </a:r>
            <a:endParaRPr lang="en-US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3" name="Picture 2" descr="소스 이미지 보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06" y="3337068"/>
            <a:ext cx="1996436" cy="18745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818" y="3337067"/>
            <a:ext cx="2678139" cy="18745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10441328"/>
      </p:ext>
    </p:extLst>
  </p:cSld>
  <p:clrMapOvr>
    <a:masterClrMapping/>
  </p:clrMapOvr>
  <p:transition spd="slow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1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2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7 L 0.6457 0.0002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7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-2.96296E-6 L 0.92552 0.0044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76" y="20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630" y="2857446"/>
            <a:ext cx="550168" cy="5439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91744" y="3471549"/>
            <a:ext cx="437194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spc="600" dirty="0" smtClean="0">
                <a:solidFill>
                  <a:srgbClr val="33CC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GAME1</a:t>
            </a:r>
            <a:endParaRPr lang="en-US" altLang="ko-KR" sz="1600" b="1" spc="600" dirty="0">
              <a:solidFill>
                <a:srgbClr val="33CCFF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dist"/>
            <a:r>
              <a:rPr lang="en-US" altLang="ko-KR" sz="1200" b="1" spc="600" dirty="0" smtClean="0">
                <a:solidFill>
                  <a:srgbClr val="33CC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Good </a:t>
            </a:r>
            <a:r>
              <a:rPr lang="en-US" altLang="ko-KR" sz="1200" b="1" spc="600" dirty="0">
                <a:solidFill>
                  <a:srgbClr val="33CC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zzang</a:t>
            </a:r>
            <a:endParaRPr lang="ko-KR" altLang="en-US" sz="2800" b="1" spc="600" dirty="0">
              <a:solidFill>
                <a:srgbClr val="33CCFF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18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 flipH="1">
            <a:off x="5001352" y="816320"/>
            <a:ext cx="2327180" cy="576063"/>
            <a:chOff x="6516216" y="3370665"/>
            <a:chExt cx="2580345" cy="67197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216" y="3370665"/>
              <a:ext cx="671971" cy="67197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248" y="3370665"/>
              <a:ext cx="671971" cy="67197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590" y="3370665"/>
              <a:ext cx="671971" cy="671971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14" y="715538"/>
            <a:ext cx="720080" cy="72008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001352" y="816320"/>
            <a:ext cx="2327180" cy="576063"/>
            <a:chOff x="3408410" y="3282704"/>
            <a:chExt cx="2327180" cy="57606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548" y="3282704"/>
              <a:ext cx="606042" cy="5715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979" y="3287267"/>
              <a:ext cx="606042" cy="5715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410" y="3284985"/>
              <a:ext cx="606042" cy="5715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271110" y="906577"/>
            <a:ext cx="1787669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메인 디자인</a:t>
            </a:r>
            <a:endParaRPr lang="ko-KR" altLang="en-US" sz="20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293132" y="1435618"/>
            <a:ext cx="5743620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내용 개체 틀 3" descr="puzzle2 (실행) - Microsoft Visual Studio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93" y="1516751"/>
            <a:ext cx="10903527" cy="51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94895"/>
      </p:ext>
    </p:extLst>
  </p:cSld>
  <p:clrMapOvr>
    <a:masterClrMapping/>
  </p:clrMapOvr>
  <p:transition spd="slow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1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2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7 L 0.6457 0.0002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7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-2.96296E-6 L 0.92552 0.0044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76" y="20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91744" y="1790458"/>
            <a:ext cx="475101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GAME</a:t>
            </a:r>
          </a:p>
          <a:p>
            <a:pPr algn="ctr"/>
            <a:r>
              <a:rPr lang="en-US" altLang="ko-KR" sz="6000" b="1" spc="6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나눔스퀘어" pitchFamily="50" charset="-127"/>
                <a:cs typeface="Open Sans Extrabold" panose="020B0906030804020204" pitchFamily="34" charset="0"/>
              </a:rPr>
              <a:t>PUZZLE</a:t>
            </a:r>
            <a:endParaRPr lang="ko-KR" altLang="en-US" sz="6000" b="1" spc="600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337" y="3890360"/>
            <a:ext cx="543335" cy="54675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295800" y="3167757"/>
            <a:ext cx="3672408" cy="261610"/>
          </a:xfrm>
          <a:prstGeom prst="rect">
            <a:avLst/>
          </a:prstGeom>
          <a:solidFill>
            <a:schemeClr val="bg1"/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00" b="1" spc="300" dirty="0" smtClean="0">
                <a:latin typeface="나눔스퀘어" pitchFamily="50" charset="-127"/>
                <a:ea typeface="나눔스퀘어" pitchFamily="50" charset="-127"/>
              </a:rPr>
              <a:t>PUZZLE</a:t>
            </a:r>
            <a:r>
              <a:rPr lang="ko-KR" altLang="en-US" sz="1100" b="1" spc="300" dirty="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100" b="1" spc="300" dirty="0">
                <a:latin typeface="나눔스퀘어" pitchFamily="50" charset="-127"/>
                <a:ea typeface="나눔스퀘어" pitchFamily="50" charset="-127"/>
              </a:rPr>
              <a:t>게임에 대해 알아보자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73197" y="4898105"/>
            <a:ext cx="111761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임 수 환</a:t>
            </a:r>
            <a:endParaRPr lang="ko-KR" altLang="en-US" sz="16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060037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14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25918" y="672951"/>
            <a:ext cx="88998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기획의도</a:t>
            </a:r>
            <a:endParaRPr lang="ko-KR" altLang="en-US" sz="1400" b="1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9570" y="458669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606" y="620689"/>
            <a:ext cx="360039" cy="3600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39" y="620689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72" y="620689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005" y="620689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139" y="620689"/>
            <a:ext cx="360039" cy="3600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6046" y="2204864"/>
            <a:ext cx="3960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-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c# window form </a:t>
            </a:r>
            <a:r>
              <a:rPr lang="ko-KR" altLang="en-US" sz="2400" dirty="0" smtClean="0">
                <a:solidFill>
                  <a:schemeClr val="bg1"/>
                </a:solidFill>
              </a:rPr>
              <a:t>을 보다  쉽게 이해하고 재미있게  알아가기위해  간단한 게임을 개발 하였습니다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66486" y="2564904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사람들은 이게임을 통해 </a:t>
            </a:r>
            <a:r>
              <a:rPr lang="en-US" altLang="ko-KR" sz="1600" dirty="0" smtClean="0">
                <a:solidFill>
                  <a:srgbClr val="FF0000"/>
                </a:solidFill>
                <a:latin typeface="+mj-ea"/>
                <a:ea typeface="+mj-ea"/>
              </a:rPr>
              <a:t>c#</a:t>
            </a:r>
            <a:r>
              <a:rPr lang="ko-KR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의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이해와 재미를 추구 할 수 있음</a:t>
            </a:r>
            <a:r>
              <a:rPr lang="en-US" altLang="ko-KR" sz="1600" dirty="0" smtClean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06046" y="3921988"/>
            <a:ext cx="3960440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ko-KR" altLang="en-US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상세 가이드 </a:t>
            </a:r>
            <a:endParaRPr lang="en-US" altLang="ko-KR" sz="2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 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if 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 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,(do)while 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 등을 활용 하고</a:t>
            </a:r>
            <a:endParaRPr lang="en-US" altLang="ko-KR" sz="1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Form 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button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label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 이벤트를 추가하여  여러 가지 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form 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기능들을 구현 하였습니다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C#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문법의 기본을 활용 하여 만든 게임 입니다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690001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3850" y="672952"/>
            <a:ext cx="94929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코드 설명</a:t>
            </a:r>
            <a:endParaRPr lang="ko-KR" altLang="en-US" sz="1400" b="1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en-US" altLang="ko-KR" sz="3600" b="1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7051" y="1412777"/>
            <a:ext cx="8237900" cy="4913882"/>
          </a:xfrm>
          <a:prstGeom prst="rect">
            <a:avLst/>
          </a:prstGeom>
        </p:spPr>
      </p:pic>
      <p:sp>
        <p:nvSpPr>
          <p:cNvPr id="23" name="직사각형 22"/>
          <p:cNvSpPr>
            <a:spLocks/>
          </p:cNvSpPr>
          <p:nvPr/>
        </p:nvSpPr>
        <p:spPr>
          <a:xfrm>
            <a:off x="7112525" y="2124925"/>
            <a:ext cx="2768652" cy="18402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우선</a:t>
            </a:r>
            <a:r>
              <a:rPr lang="en-US" altLang="ko-KR" dirty="0" smtClean="0"/>
              <a:t>textbox</a:t>
            </a:r>
            <a:r>
              <a:rPr lang="ko-KR" altLang="en-US" dirty="0" smtClean="0"/>
              <a:t>에 적용될</a:t>
            </a:r>
            <a:r>
              <a:rPr lang="en-US" altLang="ko-KR" dirty="0" smtClean="0"/>
              <a:t>counter </a:t>
            </a:r>
            <a:r>
              <a:rPr lang="ko-KR" altLang="en-US" dirty="0" smtClean="0"/>
              <a:t>라는 변수를 선언해주고 퍼즐 </a:t>
            </a:r>
            <a:r>
              <a:rPr lang="ko-KR" altLang="en-US" dirty="0"/>
              <a:t>버튼에 </a:t>
            </a:r>
            <a:r>
              <a:rPr lang="ko-KR" altLang="en-US" dirty="0" smtClean="0"/>
              <a:t> </a:t>
            </a:r>
            <a:r>
              <a:rPr lang="ko-KR" altLang="en-US" dirty="0"/>
              <a:t>쓸 텍스트 값을 </a:t>
            </a:r>
            <a:r>
              <a:rPr lang="ko-KR" altLang="en-US" dirty="0" err="1" smtClean="0"/>
              <a:t>각각저장</a:t>
            </a:r>
            <a:r>
              <a:rPr lang="ko-KR" altLang="en-US" dirty="0" smtClean="0"/>
              <a:t> 합니다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3565949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3850" y="672952"/>
            <a:ext cx="94929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코드 설명</a:t>
            </a:r>
            <a:endParaRPr lang="ko-KR" altLang="en-US" sz="1400" b="1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02" y="620690"/>
            <a:ext cx="360039" cy="36003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3600" y="1412776"/>
            <a:ext cx="7982465" cy="497663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235218" y="2219498"/>
            <a:ext cx="3087229" cy="22327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게임완료시</a:t>
            </a:r>
            <a:r>
              <a:rPr lang="ko-KR" altLang="en-US" dirty="0" smtClean="0"/>
              <a:t> 뜰 메세지박스와 랭킹시스템을 </a:t>
            </a:r>
            <a:r>
              <a:rPr lang="ko-KR" altLang="en-US" dirty="0" err="1" smtClean="0"/>
              <a:t>나오게할</a:t>
            </a:r>
            <a:r>
              <a:rPr lang="ko-KR" altLang="en-US" dirty="0" smtClean="0"/>
              <a:t> 코드입니다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퍼즐의 </a:t>
            </a:r>
            <a:r>
              <a:rPr lang="ko-KR" altLang="en-US" dirty="0"/>
              <a:t>버튼을</a:t>
            </a:r>
            <a:r>
              <a:rPr lang="en-US" altLang="ko-KR" dirty="0"/>
              <a:t> </a:t>
            </a:r>
            <a:r>
              <a:rPr lang="ko-KR" altLang="en-US" dirty="0"/>
              <a:t>배열에 저장하고</a:t>
            </a:r>
            <a:endParaRPr lang="en-US" altLang="ko-KR" dirty="0"/>
          </a:p>
          <a:p>
            <a:pPr algn="ctr"/>
            <a:r>
              <a:rPr lang="ko-KR" altLang="en-US" dirty="0"/>
              <a:t>이 배열을 섞어줄 랜덤 함수 사용</a:t>
            </a:r>
          </a:p>
        </p:txBody>
      </p:sp>
    </p:spTree>
    <p:extLst>
      <p:ext uri="{BB962C8B-B14F-4D97-AF65-F5344CB8AC3E}">
        <p14:creationId xmlns:p14="http://schemas.microsoft.com/office/powerpoint/2010/main" val="2358497015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</TotalTime>
  <Words>348</Words>
  <Application>Microsoft Office PowerPoint</Application>
  <PresentationFormat>와이드스크린</PresentationFormat>
  <Paragraphs>110</Paragraphs>
  <Slides>24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HY견고딕</vt:lpstr>
      <vt:lpstr>HY동녘M</vt:lpstr>
      <vt:lpstr>Open Sans Extrabold</vt:lpstr>
      <vt:lpstr>Quicksand</vt:lpstr>
      <vt:lpstr>나눔스퀘어</vt:lpstr>
      <vt:lpstr>맑은 고딕</vt:lpstr>
      <vt:lpstr>Arial</vt:lpstr>
      <vt:lpstr>5_Office 테마</vt:lpstr>
      <vt:lpstr>6_Office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KB</dc:creator>
  <cp:lastModifiedBy>KB</cp:lastModifiedBy>
  <cp:revision>114</cp:revision>
  <dcterms:created xsi:type="dcterms:W3CDTF">2021-04-30T03:35:59Z</dcterms:created>
  <dcterms:modified xsi:type="dcterms:W3CDTF">2021-05-18T01:09:10Z</dcterms:modified>
</cp:coreProperties>
</file>